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505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2" autoAdjust="0"/>
    <p:restoredTop sz="94660"/>
  </p:normalViewPr>
  <p:slideViewPr>
    <p:cSldViewPr snapToGrid="0">
      <p:cViewPr varScale="1">
        <p:scale>
          <a:sx n="67" d="100"/>
          <a:sy n="67" d="100"/>
        </p:scale>
        <p:origin x="57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00524-3D8B-40A3-9361-DF909B0D223C}" type="datetimeFigureOut">
              <a:rPr lang="nl-BE" smtClean="0"/>
              <a:t>15/01/2020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CD516-7EAA-4DC8-A9E9-A1DD721B480C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7420386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00524-3D8B-40A3-9361-DF909B0D223C}" type="datetimeFigureOut">
              <a:rPr lang="nl-BE" smtClean="0"/>
              <a:t>15/01/2020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CD516-7EAA-4DC8-A9E9-A1DD721B480C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3582991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00524-3D8B-40A3-9361-DF909B0D223C}" type="datetimeFigureOut">
              <a:rPr lang="nl-BE" smtClean="0"/>
              <a:t>15/01/2020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CD516-7EAA-4DC8-A9E9-A1DD721B480C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681613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00524-3D8B-40A3-9361-DF909B0D223C}" type="datetimeFigureOut">
              <a:rPr lang="nl-BE" smtClean="0"/>
              <a:t>15/01/2020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CD516-7EAA-4DC8-A9E9-A1DD721B480C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0782567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00524-3D8B-40A3-9361-DF909B0D223C}" type="datetimeFigureOut">
              <a:rPr lang="nl-BE" smtClean="0"/>
              <a:t>15/01/2020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CD516-7EAA-4DC8-A9E9-A1DD721B480C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6468384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00524-3D8B-40A3-9361-DF909B0D223C}" type="datetimeFigureOut">
              <a:rPr lang="nl-BE" smtClean="0"/>
              <a:t>15/01/2020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CD516-7EAA-4DC8-A9E9-A1DD721B480C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5505352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00524-3D8B-40A3-9361-DF909B0D223C}" type="datetimeFigureOut">
              <a:rPr lang="nl-BE" smtClean="0"/>
              <a:t>15/01/2020</a:t>
            </a:fld>
            <a:endParaRPr lang="nl-BE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CD516-7EAA-4DC8-A9E9-A1DD721B480C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6486462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00524-3D8B-40A3-9361-DF909B0D223C}" type="datetimeFigureOut">
              <a:rPr lang="nl-BE" smtClean="0"/>
              <a:t>15/01/2020</a:t>
            </a:fld>
            <a:endParaRPr lang="nl-BE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CD516-7EAA-4DC8-A9E9-A1DD721B480C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8426994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00524-3D8B-40A3-9361-DF909B0D223C}" type="datetimeFigureOut">
              <a:rPr lang="nl-BE" smtClean="0"/>
              <a:t>15/01/2020</a:t>
            </a:fld>
            <a:endParaRPr lang="nl-BE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CD516-7EAA-4DC8-A9E9-A1DD721B480C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0891590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00524-3D8B-40A3-9361-DF909B0D223C}" type="datetimeFigureOut">
              <a:rPr lang="nl-BE" smtClean="0"/>
              <a:t>15/01/2020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CD516-7EAA-4DC8-A9E9-A1DD721B480C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0002692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00524-3D8B-40A3-9361-DF909B0D223C}" type="datetimeFigureOut">
              <a:rPr lang="nl-BE" smtClean="0"/>
              <a:t>15/01/2020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CD516-7EAA-4DC8-A9E9-A1DD721B480C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1312580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100524-3D8B-40A3-9361-DF909B0D223C}" type="datetimeFigureOut">
              <a:rPr lang="nl-BE" smtClean="0"/>
              <a:t>15/01/2020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0CD516-7EAA-4DC8-A9E9-A1DD721B480C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9300244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oelichting met afgeronde rechthoek 3"/>
          <p:cNvSpPr/>
          <p:nvPr/>
        </p:nvSpPr>
        <p:spPr>
          <a:xfrm flipH="1">
            <a:off x="160276" y="311727"/>
            <a:ext cx="11766177" cy="4800600"/>
          </a:xfrm>
          <a:prstGeom prst="wedgeRoundRectCallout">
            <a:avLst>
              <a:gd name="adj1" fmla="val -6465"/>
              <a:gd name="adj2" fmla="val 58477"/>
              <a:gd name="adj3" fmla="val 16667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047" y="5653951"/>
            <a:ext cx="5400000" cy="960747"/>
          </a:xfrm>
          <a:prstGeom prst="rect">
            <a:avLst/>
          </a:prstGeom>
        </p:spPr>
      </p:pic>
      <p:pic>
        <p:nvPicPr>
          <p:cNvPr id="2" name="Afbeelding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27326" y="5576454"/>
            <a:ext cx="1099127" cy="1099127"/>
          </a:xfrm>
          <a:prstGeom prst="rect">
            <a:avLst/>
          </a:prstGeom>
        </p:spPr>
      </p:pic>
      <p:sp>
        <p:nvSpPr>
          <p:cNvPr id="3" name="Tekstvak 2"/>
          <p:cNvSpPr txBox="1"/>
          <p:nvPr/>
        </p:nvSpPr>
        <p:spPr>
          <a:xfrm>
            <a:off x="1406969" y="717058"/>
            <a:ext cx="9272789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4400" b="1" dirty="0" smtClean="0">
                <a:solidFill>
                  <a:schemeClr val="bg1"/>
                </a:solidFill>
              </a:rPr>
              <a:t>Voor het verdedigen van uw rechten</a:t>
            </a:r>
          </a:p>
          <a:p>
            <a:pPr algn="ctr"/>
            <a:r>
              <a:rPr lang="nl-BE" sz="4400" b="1" dirty="0">
                <a:solidFill>
                  <a:schemeClr val="bg1"/>
                </a:solidFill>
              </a:rPr>
              <a:t>z</a:t>
            </a:r>
            <a:r>
              <a:rPr lang="nl-BE" sz="4400" b="1" dirty="0" smtClean="0">
                <a:solidFill>
                  <a:schemeClr val="bg1"/>
                </a:solidFill>
              </a:rPr>
              <a:t>ijn onze kantoren gesloten op </a:t>
            </a:r>
          </a:p>
          <a:p>
            <a:pPr algn="ctr"/>
            <a:endParaRPr lang="nl-BE" sz="1400" b="1" dirty="0" smtClean="0">
              <a:solidFill>
                <a:schemeClr val="bg1"/>
              </a:solidFill>
            </a:endParaRPr>
          </a:p>
          <a:p>
            <a:pPr algn="ctr"/>
            <a:r>
              <a:rPr lang="nl-BE" sz="6600" b="1" dirty="0">
                <a:solidFill>
                  <a:schemeClr val="bg1"/>
                </a:solidFill>
              </a:rPr>
              <a:t>d</a:t>
            </a:r>
            <a:r>
              <a:rPr lang="nl-BE" sz="6600" b="1" dirty="0" smtClean="0">
                <a:solidFill>
                  <a:schemeClr val="bg1"/>
                </a:solidFill>
              </a:rPr>
              <a:t>insdag 28 januari 2020</a:t>
            </a:r>
          </a:p>
          <a:p>
            <a:pPr algn="ctr"/>
            <a:endParaRPr lang="nl-BE" sz="1400" b="1" dirty="0" smtClean="0">
              <a:solidFill>
                <a:schemeClr val="bg1"/>
              </a:solidFill>
            </a:endParaRPr>
          </a:p>
          <a:p>
            <a:pPr algn="ctr"/>
            <a:r>
              <a:rPr lang="nl-BE" sz="4400" b="1" dirty="0" smtClean="0">
                <a:solidFill>
                  <a:schemeClr val="bg1"/>
                </a:solidFill>
              </a:rPr>
              <a:t>Wegens manifestatie voor het behoud van onze sociale zekerheid</a:t>
            </a:r>
            <a:endParaRPr lang="nl-BE" sz="4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7127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TM04033927[[fn=Belangrijke gebeurtenis]]</Template>
  <TotalTime>34</TotalTime>
  <Words>24</Words>
  <Application>Microsoft Office PowerPoint</Application>
  <PresentationFormat>Breedbeeld</PresentationFormat>
  <Paragraphs>6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Kantoorthema</vt:lpstr>
      <vt:lpstr>PowerPoint-presentatie</vt:lpstr>
    </vt:vector>
  </TitlesOfParts>
  <Company>ABVV-FGTB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DEMONIE Conny</dc:creator>
  <cp:lastModifiedBy>DEMONIE Conny</cp:lastModifiedBy>
  <cp:revision>9</cp:revision>
  <dcterms:created xsi:type="dcterms:W3CDTF">2016-06-21T06:20:10Z</dcterms:created>
  <dcterms:modified xsi:type="dcterms:W3CDTF">2020-01-15T08:50:47Z</dcterms:modified>
</cp:coreProperties>
</file>